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9" r:id="rId2"/>
    <p:sldId id="275" r:id="rId3"/>
    <p:sldId id="278" r:id="rId4"/>
    <p:sldId id="279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C0000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वसंत-जो देखकर भी नहीं देखते)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yntbe\Desktop\PP-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0"/>
            <a:ext cx="8153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yntbe\Desktop\PP-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0"/>
            <a:ext cx="8153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yntbe\Desktop\PP-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0"/>
            <a:ext cx="8153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yntbe\Desktop\PP-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0"/>
            <a:ext cx="8153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1049</TotalTime>
  <Words>16</Words>
  <Application>Microsoft Office PowerPoint</Application>
  <PresentationFormat>On-screen Show (4:3)</PresentationFormat>
  <Paragraphs>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117</cp:revision>
  <dcterms:created xsi:type="dcterms:W3CDTF">2006-08-16T00:00:00Z</dcterms:created>
  <dcterms:modified xsi:type="dcterms:W3CDTF">2020-10-28T09:34:38Z</dcterms:modified>
</cp:coreProperties>
</file>